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7A23C-7643-456C-9D1E-4CBE4803D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75079E4-A827-4B3A-9546-1B4F0B812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6C488D-7897-4FB7-8AD7-A79DAF505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3442F5-6353-43A8-8C4D-FDFD50B8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8A180B-4269-4690-8881-094C5609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26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9C2BE-4C3C-4204-863D-21D680F2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9012C0-F08C-498D-B9F8-AB54AED6C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ECFAB2-FE6B-4922-A7FD-7C294F00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6FAE7C-2F23-4FA8-B168-FD380BE4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942635-555D-43A6-A304-BBD2B7C0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74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93DC48F-7A55-4BEC-BCCB-409D8ED73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547B5A8-E0E1-4E29-9115-BF6C7391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606281-6D4A-414D-AB00-5B3CFF09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E32072-CB66-42B1-96E2-C4301E83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9E43CE-8629-424A-A8D3-15E1486E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73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C8A15-AB7F-42F7-94D4-85732F63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4ED914-F121-4BF1-A911-D8020944F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43E68-8085-4C76-93FA-648EE30A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D6F66A-664E-48D5-8FAD-D322FD17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4F9EE1-00CC-45D3-A0DA-E79DC7A3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37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D8A95-25D8-4AD9-B214-96C103C5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8F9897-11B3-4EAD-AFC7-23318AEFF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C03996-BE0C-436E-8182-128C4F7F8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E9A467-51CD-4D13-847B-00415A58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8716DA-8FC4-4890-A3F5-766AB2EC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81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A492D-FAFE-4CF5-B471-ECA8A279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63270B-212F-457E-86F2-755E07E59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DFEFC8-5AD8-4CED-8E5B-390CFE9BE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408032-57A8-4C43-9590-27F14EC1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4CC001-A328-4E76-AA41-DFE100DA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725EBA-6AE6-4F02-8C30-517C9B83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80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1A3DE-1ADF-4049-962A-25693043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E42E3C-3802-40B7-A110-AB39C30AD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6A0C197-53C0-4E78-9A0D-604A3F6C0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10D785-5BC0-424B-A286-D1BDE7E83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C56D816-9E57-454A-A23B-30217B8CE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46D161C-AF03-4183-82EA-35A5C90F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1F4596B-D346-482A-A4C2-31484490B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5142681-BE7F-485E-85F5-EF40251B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45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C998C-7CF5-4846-B400-BF46ECD9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140FFE6-123F-460A-9E3B-C296BEEC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7EF0FD-A1E6-430D-A075-505FFDBC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BF34920-0748-4D93-838D-DDD288A8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39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4244F22-E655-4200-8B03-AFC487D9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265A435-6E09-475F-9216-97B2EC8B1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5C03B8-448D-46E7-8593-F20A07AE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19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6E74-7A5D-4323-848F-4CDFCFF7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C8FD68-BACD-492E-B29C-432E8AE4C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50F5CA-6E67-49AE-A6A7-EEEED9CF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F8BAC8-B29D-490F-9387-CD0DFD9C9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290816-B3C5-4E15-A15A-67EF68E0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F8BA14-C1DA-4D98-9BCE-7097C18D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09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81A69-A7C6-44D7-A0D0-138B31A1F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F857BBF-6E9E-45DD-AB81-2B9EE883F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F775B4-5259-49DF-8DFD-B1B4E5180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25DD49-AEB9-4CF4-9768-37A653D6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65D4D8-FDB0-428A-AFA6-B00910B1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1C0F9D-E25F-4834-9904-EA974F5E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02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6D21F73-CBCB-4918-A03E-0D15A7845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83B454-67CC-415E-8FE1-40CFE44F2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A04C6B-92B9-47EE-A391-AF6B14E98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B77E7-868D-47A6-9D85-B79403503BD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9FF5BF-9956-4037-AF1C-5DCC3763A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3FECE9-12DA-483A-A958-A688FE5C6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E22D-2346-4FFB-A2FB-DC159F60E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40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EvxCfFcoSnQ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02856A12-8868-4D9C-BEB2-CF8FD10888CB}"/>
              </a:ext>
            </a:extLst>
          </p:cNvPr>
          <p:cNvSpPr txBox="1"/>
          <p:nvPr/>
        </p:nvSpPr>
        <p:spPr>
          <a:xfrm>
            <a:off x="2257425" y="4657725"/>
            <a:ext cx="8518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hlinkClick r:id="rId2"/>
              </a:rPr>
              <a:t>https://www.youtube.com/watch?v=EvxCfFcoSnQ</a:t>
            </a:r>
            <a:endParaRPr lang="nl-NL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0694E0A-C75B-432E-85F5-561BC8228186}"/>
              </a:ext>
            </a:extLst>
          </p:cNvPr>
          <p:cNvSpPr txBox="1"/>
          <p:nvPr/>
        </p:nvSpPr>
        <p:spPr>
          <a:xfrm>
            <a:off x="3343275" y="1261557"/>
            <a:ext cx="4933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/>
              <a:t>Ben jij al ingeburgerd?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1511C9A-9E6B-4517-A545-4CB9E047B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395557"/>
            <a:ext cx="2570480" cy="170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7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360B2DF-EC91-4D30-82C3-6E4E6FD29F32}"/>
              </a:ext>
            </a:extLst>
          </p:cNvPr>
          <p:cNvSpPr txBox="1"/>
          <p:nvPr/>
        </p:nvSpPr>
        <p:spPr>
          <a:xfrm>
            <a:off x="833120" y="873760"/>
            <a:ext cx="754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Les 3 periode 6 OPS: Asielzoekers en Vluchtelingen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C68B4A-2B94-4287-A67A-27A880BBB8EC}"/>
              </a:ext>
            </a:extLst>
          </p:cNvPr>
          <p:cNvSpPr txBox="1"/>
          <p:nvPr/>
        </p:nvSpPr>
        <p:spPr>
          <a:xfrm>
            <a:off x="965200" y="2306320"/>
            <a:ext cx="849944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Aan het einde van deze les weet je: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Welke opvanglocaties van het COA er zijn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Hoe een opvanglocatie er ongeveer uitziet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Wat Bed, Bad en Brood is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Welke aandachtspunten er zijn op de verschillende leefgebieden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01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F2F134D-7406-4213-8CF3-EA9CD9B32693}"/>
              </a:ext>
            </a:extLst>
          </p:cNvPr>
          <p:cNvSpPr txBox="1"/>
          <p:nvPr/>
        </p:nvSpPr>
        <p:spPr>
          <a:xfrm>
            <a:off x="1485007" y="1173966"/>
            <a:ext cx="438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/>
              <a:t>Opvanglocaties van het COA</a:t>
            </a:r>
            <a:endParaRPr lang="nl-NL" sz="2800" b="1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6C52CDF-6BED-48B2-B145-F8A41F3E6BB8}"/>
              </a:ext>
            </a:extLst>
          </p:cNvPr>
          <p:cNvSpPr txBox="1"/>
          <p:nvPr/>
        </p:nvSpPr>
        <p:spPr>
          <a:xfrm>
            <a:off x="1442720" y="2407920"/>
            <a:ext cx="88495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b="1" dirty="0"/>
              <a:t>Tijdens aanmeldprocedure naar Centrale Ontvangst Locatie (COL)</a:t>
            </a:r>
          </a:p>
          <a:p>
            <a:r>
              <a:rPr lang="nl-NL" dirty="0"/>
              <a:t>       De asielzoeker krijgt alles wat hij nodig heeft van het COA, geen eigen middelen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21E588E-F55B-4905-8449-368BD831FD63}"/>
              </a:ext>
            </a:extLst>
          </p:cNvPr>
          <p:cNvSpPr txBox="1"/>
          <p:nvPr/>
        </p:nvSpPr>
        <p:spPr>
          <a:xfrm>
            <a:off x="1485007" y="3429000"/>
            <a:ext cx="94979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2. Tijdens de asielprocedure (de interviews): Proces Opvang Locatie (POL</a:t>
            </a:r>
            <a:r>
              <a:rPr lang="nl-NL" dirty="0"/>
              <a:t>)</a:t>
            </a:r>
          </a:p>
          <a:p>
            <a:r>
              <a:rPr lang="nl-NL" dirty="0"/>
              <a:t>       In de buurt van gebouw van het IND</a:t>
            </a:r>
          </a:p>
          <a:p>
            <a:r>
              <a:rPr lang="nl-NL" dirty="0"/>
              <a:t>       </a:t>
            </a:r>
            <a:r>
              <a:rPr lang="nl-NL" dirty="0" err="1"/>
              <a:t>Moneycard</a:t>
            </a:r>
            <a:r>
              <a:rPr lang="nl-NL" dirty="0"/>
              <a:t> + geld voor keukenspullen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BE119B0-08DB-4072-A82E-40CD58B93CD1}"/>
              </a:ext>
            </a:extLst>
          </p:cNvPr>
          <p:cNvSpPr txBox="1"/>
          <p:nvPr/>
        </p:nvSpPr>
        <p:spPr>
          <a:xfrm>
            <a:off x="1442720" y="4741833"/>
            <a:ext cx="85951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3. Huis, asielzoekerscentrum of Vrijheidsbeperkende Locatie (VBL)</a:t>
            </a:r>
          </a:p>
          <a:p>
            <a:r>
              <a:rPr lang="nl-NL" dirty="0"/>
              <a:t>      Meer regels, dagelijkse meldingsplicht met detentie als sanctie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97576E2-6877-4AB3-9BCC-3F3FC5530C89}"/>
              </a:ext>
            </a:extLst>
          </p:cNvPr>
          <p:cNvSpPr txBox="1"/>
          <p:nvPr/>
        </p:nvSpPr>
        <p:spPr>
          <a:xfrm>
            <a:off x="1442720" y="5689600"/>
            <a:ext cx="55262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4. Aparte opvangvoorzieningen voor AMV</a:t>
            </a:r>
          </a:p>
          <a:p>
            <a:r>
              <a:rPr lang="nl-NL" dirty="0"/>
              <a:t>      Training in zelfstandig wonen in NL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C2FC8A7-1372-49D9-95EA-07F79D5F6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837" y="591661"/>
            <a:ext cx="1417003" cy="141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11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5558E99-DA18-459E-8DFD-314C1871ACF7}"/>
              </a:ext>
            </a:extLst>
          </p:cNvPr>
          <p:cNvSpPr txBox="1"/>
          <p:nvPr/>
        </p:nvSpPr>
        <p:spPr>
          <a:xfrm>
            <a:off x="863600" y="508000"/>
            <a:ext cx="1407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/>
              <a:t>Financien</a:t>
            </a:r>
            <a:endParaRPr lang="nl-NL" sz="2400" b="1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8F50F3C-E3AA-4D0D-87F0-DB7550BE2804}"/>
              </a:ext>
            </a:extLst>
          </p:cNvPr>
          <p:cNvSpPr txBox="1"/>
          <p:nvPr/>
        </p:nvSpPr>
        <p:spPr>
          <a:xfrm>
            <a:off x="2794000" y="508000"/>
            <a:ext cx="470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59 euro per week leefgeld</a:t>
            </a:r>
          </a:p>
          <a:p>
            <a:r>
              <a:rPr lang="nl-NL" dirty="0"/>
              <a:t>Begeleiding bij leven op minimuminkomen in NL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4F98F55-1A8D-4263-A964-08C0DC52C16E}"/>
              </a:ext>
            </a:extLst>
          </p:cNvPr>
          <p:cNvSpPr txBox="1"/>
          <p:nvPr/>
        </p:nvSpPr>
        <p:spPr>
          <a:xfrm>
            <a:off x="833120" y="1696720"/>
            <a:ext cx="2098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Sociale relaties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C7578C0-1FB5-4D7C-9B94-6CD6E3CEA397}"/>
              </a:ext>
            </a:extLst>
          </p:cNvPr>
          <p:cNvSpPr txBox="1"/>
          <p:nvPr/>
        </p:nvSpPr>
        <p:spPr>
          <a:xfrm>
            <a:off x="3454400" y="1696720"/>
            <a:ext cx="4345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Zorgen om familie</a:t>
            </a:r>
          </a:p>
          <a:p>
            <a:r>
              <a:rPr lang="nl-NL" dirty="0"/>
              <a:t>Veel kleiner netwerk, vooral via </a:t>
            </a:r>
            <a:r>
              <a:rPr lang="nl-NL" dirty="0" err="1"/>
              <a:t>social</a:t>
            </a:r>
            <a:r>
              <a:rPr lang="nl-NL" dirty="0"/>
              <a:t> media</a:t>
            </a:r>
          </a:p>
          <a:p>
            <a:r>
              <a:rPr lang="nl-NL" dirty="0"/>
              <a:t>Begeleiding: Spreekuur voor problemen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5BF1810-CB86-4BD5-8A75-62C1D390C69C}"/>
              </a:ext>
            </a:extLst>
          </p:cNvPr>
          <p:cNvSpPr txBox="1"/>
          <p:nvPr/>
        </p:nvSpPr>
        <p:spPr>
          <a:xfrm>
            <a:off x="863600" y="3162439"/>
            <a:ext cx="330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Lichamelijke gezondheid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19BA7DA-C6E5-4682-9898-B94125228BAC}"/>
              </a:ext>
            </a:extLst>
          </p:cNvPr>
          <p:cNvSpPr txBox="1"/>
          <p:nvPr/>
        </p:nvSpPr>
        <p:spPr>
          <a:xfrm>
            <a:off x="4470400" y="3162439"/>
            <a:ext cx="47906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GCA= Gezondheidscentrum Asielzoekers</a:t>
            </a:r>
          </a:p>
          <a:p>
            <a:r>
              <a:rPr lang="nl-NL" dirty="0"/>
              <a:t>TBC</a:t>
            </a:r>
          </a:p>
          <a:p>
            <a:r>
              <a:rPr lang="nl-NL" dirty="0"/>
              <a:t>Begeleiding: voorlichting gezondheidssysteem NL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660B5E7-D757-444C-8662-C6427B0DA8D7}"/>
              </a:ext>
            </a:extLst>
          </p:cNvPr>
          <p:cNvSpPr txBox="1"/>
          <p:nvPr/>
        </p:nvSpPr>
        <p:spPr>
          <a:xfrm>
            <a:off x="833120" y="4757727"/>
            <a:ext cx="3083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Psychische gezondheid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F827841-97F8-494C-8E65-B459026251BD}"/>
              </a:ext>
            </a:extLst>
          </p:cNvPr>
          <p:cNvSpPr txBox="1"/>
          <p:nvPr/>
        </p:nvSpPr>
        <p:spPr>
          <a:xfrm>
            <a:off x="4470400" y="4757727"/>
            <a:ext cx="4352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Trauma’s, </a:t>
            </a:r>
            <a:r>
              <a:rPr lang="nl-NL" dirty="0" err="1"/>
              <a:t>stess</a:t>
            </a:r>
            <a:r>
              <a:rPr lang="nl-NL" dirty="0"/>
              <a:t> leefsituatie, stress procedure</a:t>
            </a:r>
          </a:p>
          <a:p>
            <a:r>
              <a:rPr lang="nl-NL" dirty="0"/>
              <a:t>Specialistische hulp net als Nederlanders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A9E82CF-C767-454A-B558-A038620D6C96}"/>
              </a:ext>
            </a:extLst>
          </p:cNvPr>
          <p:cNvSpPr txBox="1"/>
          <p:nvPr/>
        </p:nvSpPr>
        <p:spPr>
          <a:xfrm>
            <a:off x="1016000" y="6136640"/>
            <a:ext cx="117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Werken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734FD7A-EFD6-4565-91D8-0907F187FF55}"/>
              </a:ext>
            </a:extLst>
          </p:cNvPr>
          <p:cNvSpPr txBox="1"/>
          <p:nvPr/>
        </p:nvSpPr>
        <p:spPr>
          <a:xfrm>
            <a:off x="3149600" y="6026834"/>
            <a:ext cx="7533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Klussen op het AZC, mogen beperkt werken buiten AZC (pas na 6 maanden</a:t>
            </a:r>
          </a:p>
          <a:p>
            <a:r>
              <a:rPr lang="nl-NL" dirty="0"/>
              <a:t>Een </a:t>
            </a:r>
            <a:r>
              <a:rPr lang="nl-NL" dirty="0" err="1"/>
              <a:t>terwerkstellingsvergunning</a:t>
            </a:r>
            <a:r>
              <a:rPr lang="nl-NL" dirty="0"/>
              <a:t> aanvragen, dan max 24 weken per jaar werken</a:t>
            </a:r>
          </a:p>
        </p:txBody>
      </p:sp>
    </p:spTree>
    <p:extLst>
      <p:ext uri="{BB962C8B-B14F-4D97-AF65-F5344CB8AC3E}">
        <p14:creationId xmlns:p14="http://schemas.microsoft.com/office/powerpoint/2010/main" val="112350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1A6D5BA-F59B-48CE-978D-28EC3395B0E2}"/>
              </a:ext>
            </a:extLst>
          </p:cNvPr>
          <p:cNvSpPr txBox="1"/>
          <p:nvPr/>
        </p:nvSpPr>
        <p:spPr>
          <a:xfrm>
            <a:off x="1910080" y="1005840"/>
            <a:ext cx="6886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Welke aandachtspunten op de leefgebieden?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179ED96-D73E-4C4B-85B1-FEDB5F2C7146}"/>
              </a:ext>
            </a:extLst>
          </p:cNvPr>
          <p:cNvSpPr txBox="1"/>
          <p:nvPr/>
        </p:nvSpPr>
        <p:spPr>
          <a:xfrm>
            <a:off x="2042160" y="2092960"/>
            <a:ext cx="132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1. Zingeving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715CEF6-163F-4928-8DD9-BEFB19FB5F5A}"/>
              </a:ext>
            </a:extLst>
          </p:cNvPr>
          <p:cNvSpPr txBox="1"/>
          <p:nvPr/>
        </p:nvSpPr>
        <p:spPr>
          <a:xfrm>
            <a:off x="4602480" y="1954460"/>
            <a:ext cx="64540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Weinig om handen, verveling, mogelijkheid club in de buurt,</a:t>
            </a:r>
          </a:p>
          <a:p>
            <a:r>
              <a:rPr lang="nl-NL" sz="2000" dirty="0"/>
              <a:t>Vrijwilligerswerk</a:t>
            </a:r>
          </a:p>
          <a:p>
            <a:endParaRPr lang="nl-NL" sz="2000" dirty="0"/>
          </a:p>
          <a:p>
            <a:r>
              <a:rPr lang="nl-NL" sz="2000" dirty="0"/>
              <a:t>Als begeleider kan je activiteiten organiseren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077564F-1E28-4141-BE00-2189CF4E6C1E}"/>
              </a:ext>
            </a:extLst>
          </p:cNvPr>
          <p:cNvSpPr txBox="1"/>
          <p:nvPr/>
        </p:nvSpPr>
        <p:spPr>
          <a:xfrm>
            <a:off x="2042160" y="3429000"/>
            <a:ext cx="1102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2. Wonen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9587C67-D66C-4E40-A759-927FFCFE97D7}"/>
              </a:ext>
            </a:extLst>
          </p:cNvPr>
          <p:cNvSpPr txBox="1"/>
          <p:nvPr/>
        </p:nvSpPr>
        <p:spPr>
          <a:xfrm>
            <a:off x="4602480" y="3798332"/>
            <a:ext cx="750494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* Basisvoorzieningen, alleen kleine eigen spulletjes, weinig privacy,</a:t>
            </a:r>
          </a:p>
          <a:p>
            <a:r>
              <a:rPr lang="nl-NL" sz="2000" dirty="0"/>
              <a:t>* Regelmatig verhuizen naar een ander AZC</a:t>
            </a:r>
          </a:p>
          <a:p>
            <a:r>
              <a:rPr lang="nl-NL" sz="2000" dirty="0"/>
              <a:t>* Regels </a:t>
            </a:r>
            <a:r>
              <a:rPr lang="nl-NL" sz="2000" dirty="0" err="1"/>
              <a:t>tav</a:t>
            </a:r>
            <a:r>
              <a:rPr lang="nl-NL" sz="2000" dirty="0"/>
              <a:t> schoonhouden, alcohol en drugs, geluidsoverlast, omgaan</a:t>
            </a:r>
          </a:p>
          <a:p>
            <a:r>
              <a:rPr lang="nl-NL" sz="2000" dirty="0"/>
              <a:t>   met spullen van het AZC </a:t>
            </a:r>
          </a:p>
          <a:p>
            <a:endParaRPr lang="nl-NL" sz="2000" dirty="0"/>
          </a:p>
          <a:p>
            <a:r>
              <a:rPr lang="nl-NL" sz="2000" dirty="0"/>
              <a:t>Als begeleider zorg je ervoor dat de rust bewaard wordt (voorlichten,</a:t>
            </a:r>
          </a:p>
          <a:p>
            <a:r>
              <a:rPr lang="nl-NL" sz="2000" dirty="0"/>
              <a:t>Begeleiden, </a:t>
            </a:r>
            <a:r>
              <a:rPr lang="nl-NL" sz="2000" dirty="0" err="1"/>
              <a:t>conflictbemiddelen</a:t>
            </a:r>
            <a:r>
              <a:rPr lang="nl-NL" sz="2000" dirty="0"/>
              <a:t>)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B52F432-401D-480E-8A35-45BCFD832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92" y="4014788"/>
            <a:ext cx="3568716" cy="20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25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8E016F3-520D-4661-BD15-E6F8BA0C630D}"/>
              </a:ext>
            </a:extLst>
          </p:cNvPr>
          <p:cNvSpPr/>
          <p:nvPr/>
        </p:nvSpPr>
        <p:spPr>
          <a:xfrm>
            <a:off x="1026160" y="2346428"/>
            <a:ext cx="8117840" cy="2498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komt een asielzoeker uit Syrië. Hij is 30 jaar. Zijn vrouw en 2 kinderen zijn nog in Syrië, maar op den duur willen ze graag weer samen zijn.</a:t>
            </a:r>
            <a:endParaRPr lang="nl-N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Beschrijf de procedures die deze man moet doorlopen.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hiervoor je boek 292 </a:t>
            </a:r>
            <a:r>
              <a:rPr lang="nl-N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</a:t>
            </a: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33AC01B-572D-45C1-BC2F-8F99DA4ACD68}"/>
              </a:ext>
            </a:extLst>
          </p:cNvPr>
          <p:cNvSpPr txBox="1"/>
          <p:nvPr/>
        </p:nvSpPr>
        <p:spPr>
          <a:xfrm>
            <a:off x="1016000" y="1422400"/>
            <a:ext cx="68570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/>
              <a:t>Opdracht les 3: </a:t>
            </a:r>
            <a:r>
              <a:rPr lang="nl-N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Beschrijving procedures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06587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381</Words>
  <Application>Microsoft Office PowerPoint</Application>
  <PresentationFormat>Breedbeeld</PresentationFormat>
  <Paragraphs>55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12</cp:revision>
  <dcterms:created xsi:type="dcterms:W3CDTF">2019-11-29T09:47:53Z</dcterms:created>
  <dcterms:modified xsi:type="dcterms:W3CDTF">2020-11-16T10:33:56Z</dcterms:modified>
</cp:coreProperties>
</file>