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9" r:id="rId5"/>
    <p:sldId id="258" r:id="rId6"/>
    <p:sldId id="260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F7A23C-7643-456C-9D1E-4CBE4803D7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75079E4-A827-4B3A-9546-1B4F0B8123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76C488D-7897-4FB7-8AD7-A79DAF505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77E7-868D-47A6-9D85-B79403503BDA}" type="datetimeFigureOut">
              <a:rPr lang="nl-NL" smtClean="0"/>
              <a:t>16-11-2020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A3442F5-6353-43A8-8C4D-FDFD50B8B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28A180B-4269-4690-8881-094C5609C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E22D-2346-4FFB-A2FB-DC159F60E1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126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E9C2BE-4C3C-4204-863D-21D680F2E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39012C0-F08C-498D-B9F8-AB54AED6CB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7ECFAB2-FE6B-4922-A7FD-7C294F00E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77E7-868D-47A6-9D85-B79403503BDA}" type="datetimeFigureOut">
              <a:rPr lang="nl-NL" smtClean="0"/>
              <a:t>16-11-2020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06FAE7C-2F23-4FA8-B168-FD380BE49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A942635-555D-43A6-A304-BBD2B7C0F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E22D-2346-4FFB-A2FB-DC159F60E1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3741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B93DC48F-7A55-4BEC-BCCB-409D8ED731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547B5A8-E0E1-4E29-9115-BF6C739131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6606281-6D4A-414D-AB00-5B3CFF095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77E7-868D-47A6-9D85-B79403503BDA}" type="datetimeFigureOut">
              <a:rPr lang="nl-NL" smtClean="0"/>
              <a:t>16-11-2020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4E32072-CB66-42B1-96E2-C4301E83A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B9E43CE-8629-424A-A8D3-15E1486E7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E22D-2346-4FFB-A2FB-DC159F60E1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6730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5C8A15-AB7F-42F7-94D4-85732F633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F4ED914-F121-4BF1-A911-D8020944F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BA43E68-8085-4C76-93FA-648EE30AD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77E7-868D-47A6-9D85-B79403503BDA}" type="datetimeFigureOut">
              <a:rPr lang="nl-NL" smtClean="0"/>
              <a:t>16-11-2020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0D6F66A-664E-48D5-8FAD-D322FD173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94F9EE1-00CC-45D3-A0DA-E79DC7A33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E22D-2346-4FFB-A2FB-DC159F60E1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8373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8D8A95-25D8-4AD9-B214-96C103C56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A8F9897-11B3-4EAD-AFC7-23318AEFFF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0C03996-BE0C-436E-8182-128C4F7F8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77E7-868D-47A6-9D85-B79403503BDA}" type="datetimeFigureOut">
              <a:rPr lang="nl-NL" smtClean="0"/>
              <a:t>16-11-2020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6E9A467-51CD-4D13-847B-00415A588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C8716DA-8FC4-4890-A3F5-766AB2ECE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E22D-2346-4FFB-A2FB-DC159F60E1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281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FA492D-FAFE-4CF5-B471-ECA8A279D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D63270B-212F-457E-86F2-755E07E594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8DFEFC8-5AD8-4CED-8E5B-390CFE9BE8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9408032-57A8-4C43-9590-27F14EC1F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77E7-868D-47A6-9D85-B79403503BDA}" type="datetimeFigureOut">
              <a:rPr lang="nl-NL" smtClean="0"/>
              <a:t>16-11-2020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D4CC001-A328-4E76-AA41-DFE100DAE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1725EBA-6AE6-4F02-8C30-517C9B832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E22D-2346-4FFB-A2FB-DC159F60E1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5809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31A3DE-1ADF-4049-962A-25693043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7E42E3C-3802-40B7-A110-AB39C30ADB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6A0C197-53C0-4E78-9A0D-604A3F6C0B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410D785-5BC0-424B-A286-D1BDE7E831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CC56D816-9E57-454A-A23B-30217B8CE2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46D161C-AF03-4183-82EA-35A5C90FF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77E7-868D-47A6-9D85-B79403503BDA}" type="datetimeFigureOut">
              <a:rPr lang="nl-NL" smtClean="0"/>
              <a:t>16-11-2020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1F4596B-D346-482A-A4C2-31484490B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5142681-BE7F-485E-85F5-EF40251BE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E22D-2346-4FFB-A2FB-DC159F60E1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7450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1C998C-7CF5-4846-B400-BF46ECD95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140FFE6-123F-460A-9E3B-C296BEEC7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77E7-868D-47A6-9D85-B79403503BDA}" type="datetimeFigureOut">
              <a:rPr lang="nl-NL" smtClean="0"/>
              <a:t>16-11-2020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87EF0FD-A1E6-430D-A075-505FFDBC7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BF34920-0748-4D93-838D-DDD288A84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E22D-2346-4FFB-A2FB-DC159F60E1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639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4244F22-E655-4200-8B03-AFC487D96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77E7-868D-47A6-9D85-B79403503BDA}" type="datetimeFigureOut">
              <a:rPr lang="nl-NL" smtClean="0"/>
              <a:t>16-11-2020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3265A435-6E09-475F-9216-97B2EC8B1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35C03B8-448D-46E7-8593-F20A07AE3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E22D-2346-4FFB-A2FB-DC159F60E1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0199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9D6E74-7A5D-4323-848F-4CDFCFF7C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AC8FD68-BACD-492E-B29C-432E8AE4C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A50F5CA-6E67-49AE-A6A7-EEEED9CF9C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AF8BAC8-B29D-490F-9387-CD0DFD9C9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77E7-868D-47A6-9D85-B79403503BDA}" type="datetimeFigureOut">
              <a:rPr lang="nl-NL" smtClean="0"/>
              <a:t>16-11-2020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C290816-B3C5-4E15-A15A-67EF68E00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EF8BA14-C1DA-4D98-9BCE-7097C18D9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E22D-2346-4FFB-A2FB-DC159F60E1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8094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E81A69-A7C6-44D7-A0D0-138B31A1F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CF857BBF-6E9E-45DD-AB81-2B9EE883F8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7F775B4-5259-49DF-8DFD-B1B4E51806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D25DD49-AEB9-4CF4-9768-37A653D64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77E7-868D-47A6-9D85-B79403503BDA}" type="datetimeFigureOut">
              <a:rPr lang="nl-NL" smtClean="0"/>
              <a:t>16-11-2020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C65D4D8-FDB0-428A-AFA6-B00910B16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B1C0F9D-E25F-4834-9904-EA974F5E6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E22D-2346-4FFB-A2FB-DC159F60E1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2023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7000">
              <a:schemeClr val="accent1">
                <a:lumMod val="20000"/>
                <a:lumOff val="80000"/>
              </a:schemeClr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6D21F73-CBCB-4918-A03E-0D15A7845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783B454-67CC-415E-8FE1-40CFE44F2B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7A04C6B-92B9-47EE-A391-AF6B14E989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B77E7-868D-47A6-9D85-B79403503BDA}" type="datetimeFigureOut">
              <a:rPr lang="nl-NL" smtClean="0"/>
              <a:t>16-11-2020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C9FF5BF-9956-4037-AF1C-5DCC3763A4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73FECE9-12DA-483A-A958-A688FE5C6D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FE22D-2346-4FFB-A2FB-DC159F60E1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8401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EvxCfFcoSnQ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02856A12-8868-4D9C-BEB2-CF8FD10888CB}"/>
              </a:ext>
            </a:extLst>
          </p:cNvPr>
          <p:cNvSpPr txBox="1"/>
          <p:nvPr/>
        </p:nvSpPr>
        <p:spPr>
          <a:xfrm>
            <a:off x="2257425" y="4657725"/>
            <a:ext cx="85181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>
                <a:hlinkClick r:id="rId2"/>
              </a:rPr>
              <a:t>https://www.youtube.com/watch?v=EvxCfFcoSnQ</a:t>
            </a:r>
            <a:endParaRPr lang="nl-NL" sz="3200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60694E0A-C75B-432E-85F5-561BC8228186}"/>
              </a:ext>
            </a:extLst>
          </p:cNvPr>
          <p:cNvSpPr txBox="1"/>
          <p:nvPr/>
        </p:nvSpPr>
        <p:spPr>
          <a:xfrm>
            <a:off x="3343275" y="1261557"/>
            <a:ext cx="49334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 b="1" dirty="0"/>
              <a:t>Ben jij al ingeburgerd?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1511C9A-9E6B-4517-A545-4CB9E047B4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2395557"/>
            <a:ext cx="2570480" cy="170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677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6360B2DF-EC91-4D30-82C3-6E4E6FD29F32}"/>
              </a:ext>
            </a:extLst>
          </p:cNvPr>
          <p:cNvSpPr txBox="1"/>
          <p:nvPr/>
        </p:nvSpPr>
        <p:spPr>
          <a:xfrm>
            <a:off x="833120" y="873760"/>
            <a:ext cx="75468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Les 3 periode 6 OPS: Asielzoekers en Vluchtelingen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24C68B4A-2B94-4287-A67A-27A880BBB8EC}"/>
              </a:ext>
            </a:extLst>
          </p:cNvPr>
          <p:cNvSpPr txBox="1"/>
          <p:nvPr/>
        </p:nvSpPr>
        <p:spPr>
          <a:xfrm>
            <a:off x="965200" y="2306320"/>
            <a:ext cx="8499443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Aan het einde van deze les weet je:</a:t>
            </a:r>
          </a:p>
          <a:p>
            <a:pPr marL="285750" indent="-285750">
              <a:buFontTx/>
              <a:buChar char="-"/>
            </a:pPr>
            <a:r>
              <a:rPr lang="nl-NL" sz="2400" dirty="0"/>
              <a:t>Welke opvanglocaties van het COA er zijn</a:t>
            </a:r>
          </a:p>
          <a:p>
            <a:pPr marL="285750" indent="-285750">
              <a:buFontTx/>
              <a:buChar char="-"/>
            </a:pPr>
            <a:r>
              <a:rPr lang="nl-NL" sz="2400" dirty="0"/>
              <a:t>Hoe een opvanglocatie er ongeveer uitziet</a:t>
            </a:r>
          </a:p>
          <a:p>
            <a:pPr marL="285750" indent="-285750">
              <a:buFontTx/>
              <a:buChar char="-"/>
            </a:pPr>
            <a:r>
              <a:rPr lang="nl-NL" sz="2400" dirty="0"/>
              <a:t>Wat Bed, Bad en Brood is</a:t>
            </a:r>
          </a:p>
          <a:p>
            <a:pPr marL="285750" indent="-285750">
              <a:buFontTx/>
              <a:buChar char="-"/>
            </a:pPr>
            <a:r>
              <a:rPr lang="nl-NL" sz="2400" dirty="0"/>
              <a:t>Welke aandachtspunten er zijn op de verschillende leefgebieden</a:t>
            </a:r>
          </a:p>
          <a:p>
            <a:pPr marL="285750" indent="-285750"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8016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BF2F134D-7406-4213-8CF3-EA9CD9B32693}"/>
              </a:ext>
            </a:extLst>
          </p:cNvPr>
          <p:cNvSpPr txBox="1"/>
          <p:nvPr/>
        </p:nvSpPr>
        <p:spPr>
          <a:xfrm>
            <a:off x="1485007" y="1173966"/>
            <a:ext cx="43824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/>
              <a:t>Opvanglocaties van het COA</a:t>
            </a:r>
            <a:endParaRPr lang="nl-NL" sz="2800" b="1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76C52CDF-6BED-48B2-B145-F8A41F3E6BB8}"/>
              </a:ext>
            </a:extLst>
          </p:cNvPr>
          <p:cNvSpPr txBox="1"/>
          <p:nvPr/>
        </p:nvSpPr>
        <p:spPr>
          <a:xfrm>
            <a:off x="1442720" y="2407920"/>
            <a:ext cx="884953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nl-NL" sz="2400" b="1" dirty="0"/>
              <a:t>Tijdens aanmeldprocedure naar Centrale Ontvangst Locatie (COL)</a:t>
            </a:r>
          </a:p>
          <a:p>
            <a:r>
              <a:rPr lang="nl-NL" dirty="0"/>
              <a:t>       De asielzoeker krijgt alles wat hij nodig heeft van het COA, geen eigen middelen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21E588E-F55B-4905-8449-368BD831FD63}"/>
              </a:ext>
            </a:extLst>
          </p:cNvPr>
          <p:cNvSpPr txBox="1"/>
          <p:nvPr/>
        </p:nvSpPr>
        <p:spPr>
          <a:xfrm>
            <a:off x="1485007" y="3429000"/>
            <a:ext cx="949792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/>
              <a:t>2. Tijdens de asielprocedure (de interviews): Proces Opvang Locatie (POL</a:t>
            </a:r>
            <a:r>
              <a:rPr lang="nl-NL" dirty="0"/>
              <a:t>)</a:t>
            </a:r>
          </a:p>
          <a:p>
            <a:r>
              <a:rPr lang="nl-NL" dirty="0"/>
              <a:t>       In de buurt van gebouw van het IND</a:t>
            </a:r>
          </a:p>
          <a:p>
            <a:r>
              <a:rPr lang="nl-NL" dirty="0"/>
              <a:t>       </a:t>
            </a:r>
            <a:r>
              <a:rPr lang="nl-NL" dirty="0" err="1"/>
              <a:t>Moneycard</a:t>
            </a:r>
            <a:r>
              <a:rPr lang="nl-NL" dirty="0"/>
              <a:t> + geld voor keukenspullen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5BE119B0-08DB-4072-A82E-40CD58B93CD1}"/>
              </a:ext>
            </a:extLst>
          </p:cNvPr>
          <p:cNvSpPr txBox="1"/>
          <p:nvPr/>
        </p:nvSpPr>
        <p:spPr>
          <a:xfrm>
            <a:off x="1442720" y="4741833"/>
            <a:ext cx="859517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/>
              <a:t>3. Huis, asielzoekerscentrum of Vrijheidsbeperkende Locatie (VBL)</a:t>
            </a:r>
          </a:p>
          <a:p>
            <a:r>
              <a:rPr lang="nl-NL" dirty="0"/>
              <a:t>      Meer regels, dagelijkse meldingsplicht met detentie als sanctie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297576E2-6877-4AB3-9BCC-3F3FC5530C89}"/>
              </a:ext>
            </a:extLst>
          </p:cNvPr>
          <p:cNvSpPr txBox="1"/>
          <p:nvPr/>
        </p:nvSpPr>
        <p:spPr>
          <a:xfrm>
            <a:off x="1442720" y="5689600"/>
            <a:ext cx="552625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/>
              <a:t>4. Aparte opvangvoorzieningen voor AMV</a:t>
            </a:r>
          </a:p>
          <a:p>
            <a:r>
              <a:rPr lang="nl-NL" dirty="0"/>
              <a:t>      Training in zelfstandig wonen in NL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9C2FC8A7-1372-49D9-95EA-07F79D5F6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8837" y="591661"/>
            <a:ext cx="1417003" cy="1417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117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E5558E99-DA18-459E-8DFD-314C1871ACF7}"/>
              </a:ext>
            </a:extLst>
          </p:cNvPr>
          <p:cNvSpPr txBox="1"/>
          <p:nvPr/>
        </p:nvSpPr>
        <p:spPr>
          <a:xfrm>
            <a:off x="863600" y="508000"/>
            <a:ext cx="1407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err="1"/>
              <a:t>Financien</a:t>
            </a:r>
            <a:endParaRPr lang="nl-NL" sz="2400" b="1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98F50F3C-E3AA-4D0D-87F0-DB7550BE2804}"/>
              </a:ext>
            </a:extLst>
          </p:cNvPr>
          <p:cNvSpPr txBox="1"/>
          <p:nvPr/>
        </p:nvSpPr>
        <p:spPr>
          <a:xfrm>
            <a:off x="2794000" y="508000"/>
            <a:ext cx="47096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59 euro per week leefgeld</a:t>
            </a:r>
          </a:p>
          <a:p>
            <a:r>
              <a:rPr lang="nl-NL" dirty="0"/>
              <a:t>Begeleiding bij leven op minimuminkomen in NL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54F98F55-1A8D-4263-A964-08C0DC52C16E}"/>
              </a:ext>
            </a:extLst>
          </p:cNvPr>
          <p:cNvSpPr txBox="1"/>
          <p:nvPr/>
        </p:nvSpPr>
        <p:spPr>
          <a:xfrm>
            <a:off x="833120" y="1696720"/>
            <a:ext cx="2098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/>
              <a:t>Sociale relaties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CC7578C0-1FB5-4D7C-9B94-6CD6E3CEA397}"/>
              </a:ext>
            </a:extLst>
          </p:cNvPr>
          <p:cNvSpPr txBox="1"/>
          <p:nvPr/>
        </p:nvSpPr>
        <p:spPr>
          <a:xfrm>
            <a:off x="3454400" y="1696720"/>
            <a:ext cx="43452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Zorgen om familie</a:t>
            </a:r>
          </a:p>
          <a:p>
            <a:r>
              <a:rPr lang="nl-NL" dirty="0"/>
              <a:t>Veel kleiner netwerk, vooral via </a:t>
            </a:r>
            <a:r>
              <a:rPr lang="nl-NL" dirty="0" err="1"/>
              <a:t>social</a:t>
            </a:r>
            <a:r>
              <a:rPr lang="nl-NL" dirty="0"/>
              <a:t> media</a:t>
            </a:r>
          </a:p>
          <a:p>
            <a:r>
              <a:rPr lang="nl-NL" dirty="0"/>
              <a:t>Begeleiding: Spreekuur voor problemen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C5BF1810-CB86-4BD5-8A75-62C1D390C69C}"/>
              </a:ext>
            </a:extLst>
          </p:cNvPr>
          <p:cNvSpPr txBox="1"/>
          <p:nvPr/>
        </p:nvSpPr>
        <p:spPr>
          <a:xfrm>
            <a:off x="863600" y="3162439"/>
            <a:ext cx="3301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/>
              <a:t>Lichamelijke gezondheid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219BA7DA-C6E5-4682-9898-B94125228BAC}"/>
              </a:ext>
            </a:extLst>
          </p:cNvPr>
          <p:cNvSpPr txBox="1"/>
          <p:nvPr/>
        </p:nvSpPr>
        <p:spPr>
          <a:xfrm>
            <a:off x="4470400" y="3162439"/>
            <a:ext cx="47906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GCA= Gezondheidscentrum Asielzoekers</a:t>
            </a:r>
          </a:p>
          <a:p>
            <a:r>
              <a:rPr lang="nl-NL" dirty="0"/>
              <a:t>TBC</a:t>
            </a:r>
          </a:p>
          <a:p>
            <a:r>
              <a:rPr lang="nl-NL" dirty="0"/>
              <a:t>Begeleiding: voorlichting gezondheidssysteem NL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E660B5E7-D757-444C-8662-C6427B0DA8D7}"/>
              </a:ext>
            </a:extLst>
          </p:cNvPr>
          <p:cNvSpPr txBox="1"/>
          <p:nvPr/>
        </p:nvSpPr>
        <p:spPr>
          <a:xfrm>
            <a:off x="833120" y="4757727"/>
            <a:ext cx="3083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/>
              <a:t>Psychische gezondheid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AF827841-97F8-494C-8E65-B459026251BD}"/>
              </a:ext>
            </a:extLst>
          </p:cNvPr>
          <p:cNvSpPr txBox="1"/>
          <p:nvPr/>
        </p:nvSpPr>
        <p:spPr>
          <a:xfrm>
            <a:off x="4470400" y="4757727"/>
            <a:ext cx="43524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Trauma’s, </a:t>
            </a:r>
            <a:r>
              <a:rPr lang="nl-NL" dirty="0" err="1"/>
              <a:t>stess</a:t>
            </a:r>
            <a:r>
              <a:rPr lang="nl-NL" dirty="0"/>
              <a:t> leefsituatie, stress procedure</a:t>
            </a:r>
          </a:p>
          <a:p>
            <a:r>
              <a:rPr lang="nl-NL" dirty="0"/>
              <a:t>Specialistische hulp net als Nederlanders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2A9E82CF-C767-454A-B558-A038620D6C96}"/>
              </a:ext>
            </a:extLst>
          </p:cNvPr>
          <p:cNvSpPr txBox="1"/>
          <p:nvPr/>
        </p:nvSpPr>
        <p:spPr>
          <a:xfrm>
            <a:off x="1016000" y="6136640"/>
            <a:ext cx="11767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/>
              <a:t>Werken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3734FD7A-EFD6-4565-91D8-0907F187FF55}"/>
              </a:ext>
            </a:extLst>
          </p:cNvPr>
          <p:cNvSpPr txBox="1"/>
          <p:nvPr/>
        </p:nvSpPr>
        <p:spPr>
          <a:xfrm>
            <a:off x="3149600" y="6026834"/>
            <a:ext cx="75337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Klussen op het AZC, mogen beperkt werken buiten AZC (pas na 6 maanden</a:t>
            </a:r>
          </a:p>
          <a:p>
            <a:r>
              <a:rPr lang="nl-NL" dirty="0"/>
              <a:t>Een </a:t>
            </a:r>
            <a:r>
              <a:rPr lang="nl-NL" dirty="0" err="1"/>
              <a:t>terwerkstellingsvergunning</a:t>
            </a:r>
            <a:r>
              <a:rPr lang="nl-NL" dirty="0"/>
              <a:t> aanvragen, dan max 24 weken per jaar werken</a:t>
            </a:r>
          </a:p>
        </p:txBody>
      </p:sp>
    </p:spTree>
    <p:extLst>
      <p:ext uri="{BB962C8B-B14F-4D97-AF65-F5344CB8AC3E}">
        <p14:creationId xmlns:p14="http://schemas.microsoft.com/office/powerpoint/2010/main" val="1123504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10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F1A6D5BA-F59B-48CE-978D-28EC3395B0E2}"/>
              </a:ext>
            </a:extLst>
          </p:cNvPr>
          <p:cNvSpPr txBox="1"/>
          <p:nvPr/>
        </p:nvSpPr>
        <p:spPr>
          <a:xfrm>
            <a:off x="1910080" y="1005840"/>
            <a:ext cx="68861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Welke aandachtspunten op de leefgebieden?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1179ED96-D73E-4C4B-85B1-FEDB5F2C7146}"/>
              </a:ext>
            </a:extLst>
          </p:cNvPr>
          <p:cNvSpPr txBox="1"/>
          <p:nvPr/>
        </p:nvSpPr>
        <p:spPr>
          <a:xfrm>
            <a:off x="2042160" y="2092960"/>
            <a:ext cx="1323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1. Zingeving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9715CEF6-163F-4928-8DD9-BEFB19FB5F5A}"/>
              </a:ext>
            </a:extLst>
          </p:cNvPr>
          <p:cNvSpPr txBox="1"/>
          <p:nvPr/>
        </p:nvSpPr>
        <p:spPr>
          <a:xfrm>
            <a:off x="4602480" y="1954460"/>
            <a:ext cx="645401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Weinig om handen, verveling, mogelijkheid club in de buurt,</a:t>
            </a:r>
          </a:p>
          <a:p>
            <a:r>
              <a:rPr lang="nl-NL" sz="2000" dirty="0"/>
              <a:t>Vrijwilligerswerk</a:t>
            </a:r>
          </a:p>
          <a:p>
            <a:endParaRPr lang="nl-NL" sz="2000" dirty="0"/>
          </a:p>
          <a:p>
            <a:r>
              <a:rPr lang="nl-NL" sz="2000" dirty="0"/>
              <a:t>Als begeleider kan je activiteiten organiseren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077564F-1E28-4141-BE00-2189CF4E6C1E}"/>
              </a:ext>
            </a:extLst>
          </p:cNvPr>
          <p:cNvSpPr txBox="1"/>
          <p:nvPr/>
        </p:nvSpPr>
        <p:spPr>
          <a:xfrm>
            <a:off x="2042160" y="3429000"/>
            <a:ext cx="1102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2. Wonen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D9587C67-D66C-4E40-A759-927FFCFE97D7}"/>
              </a:ext>
            </a:extLst>
          </p:cNvPr>
          <p:cNvSpPr txBox="1"/>
          <p:nvPr/>
        </p:nvSpPr>
        <p:spPr>
          <a:xfrm>
            <a:off x="4602480" y="3798332"/>
            <a:ext cx="7504940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* Basisvoorzieningen, alleen kleine eigen spulletjes, weinig privacy,</a:t>
            </a:r>
          </a:p>
          <a:p>
            <a:r>
              <a:rPr lang="nl-NL" sz="2000" dirty="0"/>
              <a:t>* Regelmatig verhuizen naar een ander AZC</a:t>
            </a:r>
          </a:p>
          <a:p>
            <a:r>
              <a:rPr lang="nl-NL" sz="2000" dirty="0"/>
              <a:t>* Regels </a:t>
            </a:r>
            <a:r>
              <a:rPr lang="nl-NL" sz="2000" dirty="0" err="1"/>
              <a:t>tav</a:t>
            </a:r>
            <a:r>
              <a:rPr lang="nl-NL" sz="2000" dirty="0"/>
              <a:t> schoonhouden, alcohol en drugs, geluidsoverlast, omgaan</a:t>
            </a:r>
          </a:p>
          <a:p>
            <a:r>
              <a:rPr lang="nl-NL" sz="2000" dirty="0"/>
              <a:t>   met spullen van het AZC </a:t>
            </a:r>
          </a:p>
          <a:p>
            <a:endParaRPr lang="nl-NL" sz="2000" dirty="0"/>
          </a:p>
          <a:p>
            <a:r>
              <a:rPr lang="nl-NL" sz="2000" dirty="0"/>
              <a:t>Als begeleider zorg je ervoor dat de rust bewaard wordt (voorlichten,</a:t>
            </a:r>
          </a:p>
          <a:p>
            <a:r>
              <a:rPr lang="nl-NL" sz="2000" dirty="0"/>
              <a:t>Begeleiden, </a:t>
            </a:r>
            <a:r>
              <a:rPr lang="nl-NL" sz="2000" dirty="0" err="1"/>
              <a:t>conflictbemiddelen</a:t>
            </a:r>
            <a:r>
              <a:rPr lang="nl-NL" sz="2000" dirty="0"/>
              <a:t>)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8B52F432-401D-480E-8A35-45BCFD8329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592" y="4014788"/>
            <a:ext cx="3568716" cy="2003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259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68E016F3-520D-4661-BD15-E6F8BA0C630D}"/>
              </a:ext>
            </a:extLst>
          </p:cNvPr>
          <p:cNvSpPr/>
          <p:nvPr/>
        </p:nvSpPr>
        <p:spPr>
          <a:xfrm>
            <a:off x="1026160" y="2346428"/>
            <a:ext cx="8117840" cy="2498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 komt een asielzoeker uit Syrië. Hij is 30 jaar. Zijn vrouw en 2 kinderen zijn nog in Syrië, maar op den duur willen ze graag weer samen zijn.</a:t>
            </a:r>
            <a:endParaRPr lang="nl-NL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Beschrijf de procedures die deze man moet doorlopen.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Gebruik hiervoor je boek 292 </a:t>
            </a:r>
            <a:r>
              <a:rPr lang="nl-NL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tm</a:t>
            </a:r>
            <a:r>
              <a:rPr lang="nl-NL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302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933AC01B-572D-45C1-BC2F-8F99DA4ACD68}"/>
              </a:ext>
            </a:extLst>
          </p:cNvPr>
          <p:cNvSpPr txBox="1"/>
          <p:nvPr/>
        </p:nvSpPr>
        <p:spPr>
          <a:xfrm>
            <a:off x="1016000" y="1422400"/>
            <a:ext cx="685700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b="1" dirty="0"/>
              <a:t>Opdracht les 3: </a:t>
            </a:r>
            <a:r>
              <a:rPr lang="nl-NL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Beschrijving procedures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9065871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381</Words>
  <Application>Microsoft Office PowerPoint</Application>
  <PresentationFormat>Breedbeeld</PresentationFormat>
  <Paragraphs>55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Laura Beeftink</dc:creator>
  <cp:lastModifiedBy>Laura Beeftink</cp:lastModifiedBy>
  <cp:revision>12</cp:revision>
  <dcterms:created xsi:type="dcterms:W3CDTF">2019-11-29T09:47:53Z</dcterms:created>
  <dcterms:modified xsi:type="dcterms:W3CDTF">2020-11-16T10:33:56Z</dcterms:modified>
</cp:coreProperties>
</file>